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7" r:id="rId5"/>
    <p:sldId id="264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1115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得新生命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latin typeface="Candara" panose="020E0502030303020204" pitchFamily="34" charset="0"/>
                <a:ea typeface="DFKai-SB" panose="03000509000000000000" pitchFamily="65" charset="-120"/>
              </a:rPr>
              <a:t>new life in </a:t>
            </a:r>
            <a:r>
              <a:rPr lang="en-PH" altLang="zh-TW" sz="36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christ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88828"/>
            <a:ext cx="7639309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得新生命</a:t>
            </a:r>
            <a:r>
              <a:rPr lang="en-PH" altLang="zh-TW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Tit sin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  <a:endParaRPr lang="en-US" altLang="zh-TW" sz="32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主賞賜豐盛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200" b="1" dirty="0">
                <a:latin typeface="Candara" panose="020E0502030303020204" pitchFamily="34" charset="0"/>
              </a:rPr>
              <a:t>Chu </a:t>
            </a:r>
            <a:r>
              <a:rPr lang="en-PH" sz="3200" b="1" dirty="0" err="1">
                <a:latin typeface="Candara" panose="020E0502030303020204" pitchFamily="34" charset="0"/>
              </a:rPr>
              <a:t>siu</a:t>
            </a:r>
            <a:r>
              <a:rPr lang="en-PH" sz="3200" b="1" baseline="30000" dirty="0" err="1">
                <a:latin typeface="Candara" panose="020E0502030303020204" pitchFamily="34" charset="0"/>
              </a:rPr>
              <a:t>n</a:t>
            </a:r>
            <a:r>
              <a:rPr lang="en-PH" sz="3200" b="1" dirty="0" err="1">
                <a:latin typeface="Candara" panose="020E0502030303020204" pitchFamily="34" charset="0"/>
              </a:rPr>
              <a:t>-su</a:t>
            </a:r>
            <a:r>
              <a:rPr lang="en-PH" sz="3200" b="1" dirty="0"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latin typeface="Candara" panose="020E0502030303020204" pitchFamily="34" charset="0"/>
              </a:rPr>
              <a:t>hong-seng</a:t>
            </a:r>
            <a:r>
              <a:rPr lang="en-PH" sz="3200" b="1" dirty="0">
                <a:latin typeface="Candara" panose="020E0502030303020204" pitchFamily="34" charset="0"/>
              </a:rPr>
              <a:t>!</a:t>
            </a:r>
            <a:endParaRPr lang="en-PH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New life in Christ!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Abundant and free!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5959" y="540257"/>
            <a:ext cx="7309700" cy="577748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何等榮耀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Ho-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何等歡喜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ho-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2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PH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sz="16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</a:rPr>
              <a:t>What glories shine,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What joys are mine,</a:t>
            </a:r>
          </a:p>
        </p:txBody>
      </p:sp>
    </p:spTree>
    <p:extLst>
      <p:ext uri="{BB962C8B-B14F-4D97-AF65-F5344CB8AC3E}">
        <p14:creationId xmlns:p14="http://schemas.microsoft.com/office/powerpoint/2010/main" val="316041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81E39E-4DF1-414F-B968-673FD9C79F37}"/>
              </a:ext>
            </a:extLst>
          </p:cNvPr>
          <p:cNvSpPr txBox="1"/>
          <p:nvPr/>
        </p:nvSpPr>
        <p:spPr>
          <a:xfrm>
            <a:off x="2544417" y="1531998"/>
            <a:ext cx="7311887" cy="3603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奇妙恩福我看見</a:t>
            </a:r>
            <a:r>
              <a:rPr lang="en-PH" altLang="zh-TW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Ki-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un-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PH" altLang="zh-TW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PH" altLang="zh-TW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PH" altLang="zh-TW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PH" altLang="zh-TW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algn="ctr">
              <a:lnSpc>
                <a:spcPct val="110000"/>
              </a:lnSpc>
            </a:pPr>
            <a:r>
              <a:rPr lang="en-US" sz="3500" b="1" dirty="0">
                <a:latin typeface="Candara" panose="020E0502030303020204" pitchFamily="34" charset="0"/>
              </a:rPr>
              <a:t>What wondrous blessings I see!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PH" altLang="zh-TW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PH" altLang="zh-TW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PH" altLang="zh-TW" sz="18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97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1936" y="1020726"/>
            <a:ext cx="6974958" cy="583727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我前在罪中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心掙扎虛空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Sim </a:t>
            </a:r>
            <a:r>
              <a:rPr lang="en-US" sz="3200" b="1" dirty="0" err="1">
                <a:latin typeface="Candara" panose="020E0502030303020204" pitchFamily="34" charset="0"/>
              </a:rPr>
              <a:t>cheng</a:t>
            </a:r>
            <a:r>
              <a:rPr lang="en-US" sz="3200" b="1" dirty="0">
                <a:latin typeface="Candara" panose="020E0502030303020204" pitchFamily="34" charset="0"/>
              </a:rPr>
              <a:t>-chat hu-</a:t>
            </a:r>
            <a:r>
              <a:rPr lang="en-US" sz="3200" b="1" dirty="0" err="1">
                <a:latin typeface="Candara" panose="020E0502030303020204" pitchFamily="34" charset="0"/>
              </a:rPr>
              <a:t>khong</a:t>
            </a:r>
            <a:r>
              <a:rPr lang="en-US" sz="32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My past with its sin,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The searching and strife,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7237" y="925033"/>
            <a:ext cx="6464596" cy="59329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今永過去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Ta-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光明的晨曦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             </a:t>
            </a:r>
            <a:r>
              <a:rPr lang="en-US" sz="3200" b="1" dirty="0" err="1">
                <a:latin typeface="Candara" panose="020E0502030303020204" pitchFamily="34" charset="0"/>
              </a:rPr>
              <a:t>Kng-beng</a:t>
            </a:r>
            <a:r>
              <a:rPr lang="en-US" sz="3200" b="1" dirty="0">
                <a:latin typeface="Candara" panose="020E0502030303020204" pitchFamily="34" charset="0"/>
              </a:rPr>
              <a:t>  e   sin- hi!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Forever gone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There’s a bright new dawn!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713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956930"/>
            <a:ext cx="8229600" cy="59010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在主裏重生</a:t>
            </a:r>
            <a:endParaRPr lang="en-PH" altLang="zh-TW" sz="54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2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tiong-seng</a:t>
            </a:r>
            <a:endParaRPr lang="en-US" altLang="zh-TW" sz="32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永福氣</a:t>
            </a:r>
            <a:r>
              <a:rPr lang="zh-TW" altLang="en-US" sz="32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eng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For in Christ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latin typeface="Candara" panose="020E0502030303020204" pitchFamily="34" charset="0"/>
              </a:rPr>
              <a:t>I have found new life!</a:t>
            </a:r>
          </a:p>
        </p:txBody>
      </p:sp>
    </p:spTree>
    <p:extLst>
      <p:ext uri="{BB962C8B-B14F-4D97-AF65-F5344CB8AC3E}">
        <p14:creationId xmlns:p14="http://schemas.microsoft.com/office/powerpoint/2010/main" val="3622426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1653</TotalTime>
  <Words>169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DFKai-SB</vt:lpstr>
      <vt:lpstr>Arial</vt:lpstr>
      <vt:lpstr>Candara</vt:lpstr>
      <vt:lpstr>Tw Cen MT</vt:lpstr>
      <vt:lpstr>Circuit</vt:lpstr>
      <vt:lpstr>得新生命 new life in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200</cp:revision>
  <dcterms:created xsi:type="dcterms:W3CDTF">2020-01-10T06:25:13Z</dcterms:created>
  <dcterms:modified xsi:type="dcterms:W3CDTF">2021-09-28T07:15:04Z</dcterms:modified>
</cp:coreProperties>
</file>